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9" r:id="rId2"/>
    <p:sldId id="260" r:id="rId3"/>
    <p:sldId id="261" r:id="rId4"/>
  </p:sldIdLst>
  <p:sldSz cx="9144000" cy="6858000" type="screen4x3"/>
  <p:notesSz cx="6858000" cy="90646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E9D"/>
    <a:srgbClr val="068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-120" y="-136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80275-AE23-BC4C-A96B-1D4464F6391A}" type="datetimeFigureOut">
              <a:rPr lang="en-US" smtClean="0"/>
              <a:t>6/14/17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79450"/>
            <a:ext cx="4533900" cy="3400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05300"/>
            <a:ext cx="5486400" cy="40798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1060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1060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6E2C3-4D51-1341-AF32-07FD5777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6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6E2C3-4D51-1341-AF32-07FD577760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6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8" name="Picture 12" descr="kindergarten_dipl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1295400"/>
            <a:ext cx="4419600" cy="990600"/>
          </a:xfr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838200"/>
          </a:xfrm>
        </p:spPr>
        <p:txBody>
          <a:bodyPr wrap="none"/>
          <a:lstStyle>
            <a:lvl1pPr marL="0" indent="0" algn="ctr">
              <a:buFontTx/>
              <a:buNone/>
              <a:defRPr sz="4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8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990600"/>
            <a:ext cx="17526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1054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5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08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3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77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37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59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8" name="Picture 14" descr="kindergarten_diplom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010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33600" y="3429000"/>
            <a:ext cx="487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3000" dirty="0" smtClean="0">
                <a:latin typeface="Garamond" charset="0"/>
              </a:rPr>
              <a:t>參加今年貓熊老師中文</a:t>
            </a:r>
            <a:endParaRPr lang="en-US" altLang="zh-TW" sz="3000" dirty="0" smtClean="0">
              <a:latin typeface="Garamond" charset="0"/>
            </a:endParaRPr>
          </a:p>
          <a:p>
            <a:pPr algn="ctr"/>
            <a:r>
              <a:rPr lang="zh-TW" altLang="en-US" sz="3000" dirty="0" smtClean="0">
                <a:latin typeface="Garamond" charset="0"/>
              </a:rPr>
              <a:t>暑假中文閱讀活動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6400800" cy="838200"/>
          </a:xfrm>
        </p:spPr>
        <p:txBody>
          <a:bodyPr/>
          <a:lstStyle/>
          <a:p>
            <a:r>
              <a:rPr lang="zh-TW" altLang="en-US" dirty="0" smtClean="0"/>
              <a:t>頒發給＿＿＿＿＿＿＿</a:t>
            </a:r>
            <a:endParaRPr lang="en-US" dirty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600" dirty="0" smtClean="0">
                <a:latin typeface="Weibei SC Bold"/>
                <a:cs typeface="Weibei SC Bold"/>
              </a:rPr>
              <a:t>獎狀</a:t>
            </a:r>
            <a:endParaRPr lang="en-US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133600" y="4648200"/>
            <a:ext cx="487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000" dirty="0" smtClean="0">
                <a:latin typeface="Garamond" charset="0"/>
              </a:rPr>
              <a:t>二零一七年夏天</a:t>
            </a:r>
            <a:endParaRPr lang="en-US" altLang="zh-TW" sz="2000" dirty="0" smtClean="0">
              <a:latin typeface="Garamond" charset="0"/>
            </a:endParaRPr>
          </a:p>
          <a:p>
            <a:pPr algn="ctr"/>
            <a:r>
              <a:rPr lang="en-US" altLang="zh-TW" sz="2000" dirty="0" smtClean="0">
                <a:latin typeface="Garamond" charset="0"/>
              </a:rPr>
              <a:t>Miss Panda Chinese</a:t>
            </a:r>
            <a:endParaRPr lang="zh-TW" altLang="en-US" sz="2000" dirty="0" smtClean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5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33600" y="3429000"/>
            <a:ext cx="487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000" dirty="0" smtClean="0">
                <a:latin typeface="Garamond" charset="0"/>
              </a:rPr>
              <a:t>参加今年熊猫老师中文</a:t>
            </a:r>
            <a:endParaRPr lang="en-US" altLang="zh-TW" sz="3000" dirty="0" smtClean="0">
              <a:latin typeface="Garamond" charset="0"/>
            </a:endParaRPr>
          </a:p>
          <a:p>
            <a:pPr algn="ctr"/>
            <a:r>
              <a:rPr lang="zh-CN" altLang="en-US" sz="3000" dirty="0" smtClean="0">
                <a:latin typeface="Garamond" charset="0"/>
              </a:rPr>
              <a:t>暑假中文阅读活动</a:t>
            </a:r>
            <a:endParaRPr lang="zh-TW" altLang="en-US" sz="3000" dirty="0" smtClean="0">
              <a:latin typeface="Garamond" charset="0"/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6400800" cy="838200"/>
          </a:xfrm>
        </p:spPr>
        <p:txBody>
          <a:bodyPr/>
          <a:lstStyle/>
          <a:p>
            <a:r>
              <a:rPr lang="zh-CN" altLang="en-US" dirty="0" smtClean="0"/>
              <a:t>颁发给</a:t>
            </a:r>
            <a:r>
              <a:rPr lang="zh-TW" altLang="en-US" dirty="0" smtClean="0"/>
              <a:t>＿＿＿＿＿＿＿</a:t>
            </a:r>
            <a:endParaRPr lang="en-US" dirty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6600" dirty="0" smtClean="0">
                <a:latin typeface="Weibei SC Bold"/>
                <a:cs typeface="Weibei SC Bold"/>
              </a:rPr>
              <a:t>奖状</a:t>
            </a:r>
            <a:endParaRPr lang="en-US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133600" y="4648200"/>
            <a:ext cx="487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000" dirty="0" smtClean="0">
                <a:latin typeface="Garamond" charset="0"/>
              </a:rPr>
              <a:t>二零一七年夏天</a:t>
            </a:r>
            <a:endParaRPr lang="en-US" altLang="zh-TW" sz="2000" dirty="0" smtClean="0">
              <a:latin typeface="Garamond" charset="0"/>
            </a:endParaRPr>
          </a:p>
          <a:p>
            <a:pPr algn="ctr"/>
            <a:r>
              <a:rPr lang="en-US" altLang="zh-TW" sz="2000" dirty="0" smtClean="0">
                <a:latin typeface="Garamond" charset="0"/>
              </a:rPr>
              <a:t>Miss Panda Chinese</a:t>
            </a:r>
            <a:endParaRPr lang="zh-TW" altLang="en-US" sz="2000" dirty="0" smtClean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4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333500" y="3276600"/>
            <a:ext cx="6477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i="1" dirty="0" smtClean="0">
                <a:latin typeface="Charter Black"/>
                <a:cs typeface="Charter Black"/>
              </a:rPr>
              <a:t>in recognition of participation in the  </a:t>
            </a:r>
            <a:r>
              <a:rPr lang="en-US" altLang="zh-TW" sz="3000" dirty="0" smtClean="0">
                <a:latin typeface="Garamond" charset="0"/>
              </a:rPr>
              <a:t>2017 Chinese Summer Reading Program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6400800" cy="1143000"/>
          </a:xfrm>
        </p:spPr>
        <p:txBody>
          <a:bodyPr/>
          <a:lstStyle/>
          <a:p>
            <a:r>
              <a:rPr lang="en-US" altLang="zh-TW" sz="2800" dirty="0" smtClean="0"/>
              <a:t>This certificate is awarded to</a:t>
            </a:r>
          </a:p>
          <a:p>
            <a:endParaRPr lang="en-US" altLang="zh-TW" sz="800" dirty="0" smtClean="0"/>
          </a:p>
          <a:p>
            <a:r>
              <a:rPr lang="en-US" altLang="zh-TW" sz="2800" dirty="0" smtClean="0"/>
              <a:t>_______________________</a:t>
            </a:r>
          </a:p>
          <a:p>
            <a:endParaRPr lang="en-US" altLang="zh-TW" sz="2800" dirty="0" smtClean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524000" y="1143000"/>
            <a:ext cx="6096000" cy="990600"/>
          </a:xfrm>
        </p:spPr>
        <p:txBody>
          <a:bodyPr/>
          <a:lstStyle/>
          <a:p>
            <a:r>
              <a:rPr lang="en-US" dirty="0" smtClean="0">
                <a:latin typeface="Charter Black"/>
                <a:cs typeface="Charter Black"/>
              </a:rPr>
              <a:t>Certificate of Achievement</a:t>
            </a:r>
            <a:endParaRPr lang="en-US" dirty="0">
              <a:latin typeface="Charter Black"/>
              <a:cs typeface="Charter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6927" y="4572000"/>
            <a:ext cx="2470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venir Book"/>
                <a:cs typeface="Avenir Book"/>
              </a:rPr>
              <a:t>Summer 2017</a:t>
            </a:r>
          </a:p>
          <a:p>
            <a:pPr algn="ctr"/>
            <a:r>
              <a:rPr lang="en-US" sz="2000" dirty="0" smtClean="0">
                <a:latin typeface="Avenir Book"/>
                <a:cs typeface="Avenir Book"/>
              </a:rPr>
              <a:t>Miss Panda Chinese</a:t>
            </a:r>
            <a:endParaRPr lang="en-US" sz="2000" dirty="0"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2100" y="4114800"/>
            <a:ext cx="6019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 smtClean="0">
                <a:latin typeface="Garamond" charset="0"/>
              </a:rPr>
              <a:t>参加今年熊猫老师中文暑假中文阅读活动</a:t>
            </a:r>
            <a:endParaRPr lang="zh-TW" altLang="en-US" sz="1500" dirty="0" smtClean="0">
              <a:latin typeface="Garamon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2100" y="5181600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latin typeface="Garamond" charset="0"/>
              </a:rPr>
              <a:t>二零一七年夏天</a:t>
            </a:r>
            <a:r>
              <a:rPr lang="en-US" altLang="zh-TW" sz="1600" dirty="0">
                <a:latin typeface="Garamond" charset="0"/>
              </a:rPr>
              <a:t> </a:t>
            </a:r>
            <a:r>
              <a:rPr lang="zh-CN" altLang="en-US" sz="1500" dirty="0" smtClean="0">
                <a:latin typeface="Garamond" charset="0"/>
              </a:rPr>
              <a:t>熊猫老师中文</a:t>
            </a:r>
            <a:r>
              <a:rPr lang="en-US" altLang="zh-CN" sz="1500" dirty="0" smtClean="0">
                <a:latin typeface="Garamond" charset="0"/>
              </a:rPr>
              <a:t> </a:t>
            </a:r>
            <a:endParaRPr lang="zh-TW" altLang="en-US" sz="1500" dirty="0" smtClean="0">
              <a:latin typeface="Garamon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2100" y="1828800"/>
            <a:ext cx="6019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 smtClean="0">
                <a:latin typeface="Garamond" charset="0"/>
              </a:rPr>
              <a:t>奖状</a:t>
            </a:r>
            <a:endParaRPr lang="zh-TW" altLang="en-US" sz="1500" dirty="0" smtClean="0">
              <a:latin typeface="Garamond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2100" y="2438400"/>
            <a:ext cx="6019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 smtClean="0">
                <a:latin typeface="Garamond" charset="0"/>
              </a:rPr>
              <a:t>此奖状颁发给</a:t>
            </a:r>
            <a:endParaRPr lang="zh-TW" altLang="en-US" sz="1500" dirty="0" smtClean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41475"/>
      </p:ext>
    </p:extLst>
  </p:cSld>
  <p:clrMapOvr>
    <a:masterClrMapping/>
  </p:clrMapOvr>
</p:sld>
</file>

<file path=ppt/theme/theme1.xml><?xml version="1.0" encoding="utf-8"?>
<a:theme xmlns:a="http://schemas.openxmlformats.org/drawingml/2006/main" name="TM10113047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TM10113047</Template>
  <TotalTime>248</TotalTime>
  <Words>67</Words>
  <Application>Microsoft Macintosh PowerPoint</Application>
  <PresentationFormat>On-screen Show (4:3)</PresentationFormat>
  <Paragraphs>24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Narrow</vt:lpstr>
      <vt:lpstr>Garamond</vt:lpstr>
      <vt:lpstr>TM10113047</vt:lpstr>
      <vt:lpstr>獎狀</vt:lpstr>
      <vt:lpstr>奖状</vt:lpstr>
      <vt:lpstr>Certificate of Achievement</vt:lpstr>
    </vt:vector>
  </TitlesOfParts>
  <Manager/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Diploma</dc:title>
  <dc:subject/>
  <dc:creator/>
  <cp:keywords/>
  <dc:description/>
  <cp:lastModifiedBy>Edward Blodgett</cp:lastModifiedBy>
  <cp:revision>12</cp:revision>
  <dcterms:created xsi:type="dcterms:W3CDTF">2006-03-03T17:21:28Z</dcterms:created>
  <dcterms:modified xsi:type="dcterms:W3CDTF">2017-06-14T17:02:17Z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TC101130471033</vt:lpwstr>
  </property>
</Properties>
</file>